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64" r:id="rId5"/>
    <p:sldId id="265" r:id="rId6"/>
    <p:sldId id="266" r:id="rId7"/>
    <p:sldId id="267" r:id="rId8"/>
  </p:sldIdLst>
  <p:sldSz cx="6858000" cy="9144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5050"/>
    <a:srgbClr val="3333CC"/>
    <a:srgbClr val="0000CC"/>
    <a:srgbClr val="333333"/>
    <a:srgbClr val="0066FF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8" autoAdjust="0"/>
    <p:restoredTop sz="94660"/>
  </p:normalViewPr>
  <p:slideViewPr>
    <p:cSldViewPr showGuides="1">
      <p:cViewPr varScale="1">
        <p:scale>
          <a:sx n="48" d="100"/>
          <a:sy n="48" d="100"/>
        </p:scale>
        <p:origin x="-2232" y="-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012823-761A-4B63-BD22-C74B7914B03D}" type="doc">
      <dgm:prSet loTypeId="urn:microsoft.com/office/officeart/2005/8/layout/bList2" loCatId="picture" qsTypeId="urn:microsoft.com/office/officeart/2005/8/quickstyle/simple1" qsCatId="simple" csTypeId="urn:microsoft.com/office/officeart/2005/8/colors/accent1_2" csCatId="accent1" phldr="1"/>
      <dgm:spPr/>
    </dgm:pt>
    <dgm:pt modelId="{ED12601B-B157-471F-A75F-84ECC19D469A}">
      <dgm:prSet phldrT="[Texto]" phldr="1"/>
      <dgm:spPr/>
      <dgm:t>
        <a:bodyPr/>
        <a:lstStyle/>
        <a:p>
          <a:endParaRPr lang="es-ES"/>
        </a:p>
      </dgm:t>
    </dgm:pt>
    <dgm:pt modelId="{4A6EBF4F-E064-4286-A2BF-577321FF49FD}" type="parTrans" cxnId="{C1C8DAC5-23C9-41CC-B015-D2DA12605ED5}">
      <dgm:prSet/>
      <dgm:spPr/>
      <dgm:t>
        <a:bodyPr/>
        <a:lstStyle/>
        <a:p>
          <a:endParaRPr lang="es-ES"/>
        </a:p>
      </dgm:t>
    </dgm:pt>
    <dgm:pt modelId="{DB8E29B8-0FF6-4456-8404-4C858483D734}" type="sibTrans" cxnId="{C1C8DAC5-23C9-41CC-B015-D2DA12605ED5}">
      <dgm:prSet/>
      <dgm:spPr/>
      <dgm:t>
        <a:bodyPr/>
        <a:lstStyle/>
        <a:p>
          <a:endParaRPr lang="es-ES"/>
        </a:p>
      </dgm:t>
    </dgm:pt>
    <dgm:pt modelId="{26BE9D06-FCE9-476C-A58F-C314AC7400D5}">
      <dgm:prSet phldrT="[Texto]" phldr="1"/>
      <dgm:spPr/>
      <dgm:t>
        <a:bodyPr/>
        <a:lstStyle/>
        <a:p>
          <a:endParaRPr lang="es-ES"/>
        </a:p>
      </dgm:t>
    </dgm:pt>
    <dgm:pt modelId="{2BAC97FA-2372-4D24-BDC2-401C5E3BB65E}" type="parTrans" cxnId="{5C53D239-E9A3-4B12-A071-039EA3A48100}">
      <dgm:prSet/>
      <dgm:spPr/>
      <dgm:t>
        <a:bodyPr/>
        <a:lstStyle/>
        <a:p>
          <a:endParaRPr lang="es-ES"/>
        </a:p>
      </dgm:t>
    </dgm:pt>
    <dgm:pt modelId="{1F04919E-EA9C-47FE-8ED1-E3F7DC579D92}" type="sibTrans" cxnId="{5C53D239-E9A3-4B12-A071-039EA3A48100}">
      <dgm:prSet/>
      <dgm:spPr/>
      <dgm:t>
        <a:bodyPr/>
        <a:lstStyle/>
        <a:p>
          <a:endParaRPr lang="es-ES"/>
        </a:p>
      </dgm:t>
    </dgm:pt>
    <dgm:pt modelId="{23D2E67E-408B-4413-BCBF-DDAF6141E7A5}">
      <dgm:prSet phldrT="[Texto]" phldr="1"/>
      <dgm:spPr/>
      <dgm:t>
        <a:bodyPr/>
        <a:lstStyle/>
        <a:p>
          <a:endParaRPr lang="es-ES"/>
        </a:p>
      </dgm:t>
    </dgm:pt>
    <dgm:pt modelId="{3099667D-5F05-43EB-ABBB-ED4DA5BACD03}" type="parTrans" cxnId="{48E07755-E84B-4FE3-A1C5-13EDF1E2D572}">
      <dgm:prSet/>
      <dgm:spPr/>
      <dgm:t>
        <a:bodyPr/>
        <a:lstStyle/>
        <a:p>
          <a:endParaRPr lang="es-ES"/>
        </a:p>
      </dgm:t>
    </dgm:pt>
    <dgm:pt modelId="{26990362-BAC4-487B-AA2C-3390387D4948}" type="sibTrans" cxnId="{48E07755-E84B-4FE3-A1C5-13EDF1E2D572}">
      <dgm:prSet/>
      <dgm:spPr/>
      <dgm:t>
        <a:bodyPr/>
        <a:lstStyle/>
        <a:p>
          <a:endParaRPr lang="es-ES"/>
        </a:p>
      </dgm:t>
    </dgm:pt>
    <dgm:pt modelId="{FB7DD312-D953-4B23-8F1C-D90D82BE4792}" type="pres">
      <dgm:prSet presAssocID="{02012823-761A-4B63-BD22-C74B7914B03D}" presName="diagram" presStyleCnt="0">
        <dgm:presLayoutVars>
          <dgm:dir/>
          <dgm:animLvl val="lvl"/>
          <dgm:resizeHandles val="exact"/>
        </dgm:presLayoutVars>
      </dgm:prSet>
      <dgm:spPr/>
    </dgm:pt>
    <dgm:pt modelId="{D22C9A2A-6A12-4E57-A776-98EA37B0DB42}" type="pres">
      <dgm:prSet presAssocID="{ED12601B-B157-471F-A75F-84ECC19D469A}" presName="compNode" presStyleCnt="0"/>
      <dgm:spPr/>
    </dgm:pt>
    <dgm:pt modelId="{22FB76B8-1BD0-451D-9D20-8B0657CB1218}" type="pres">
      <dgm:prSet presAssocID="{ED12601B-B157-471F-A75F-84ECC19D469A}" presName="childRect" presStyleLbl="bgAcc1" presStyleIdx="0" presStyleCnt="3">
        <dgm:presLayoutVars>
          <dgm:bulletEnabled val="1"/>
        </dgm:presLayoutVars>
      </dgm:prSet>
      <dgm:spPr/>
    </dgm:pt>
    <dgm:pt modelId="{8D78F3DE-9E1A-4B1B-BBA8-F694918D9EFB}" type="pres">
      <dgm:prSet presAssocID="{ED12601B-B157-471F-A75F-84ECC19D469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7CF0FE-81C2-41FA-ABBD-C98CA4688F83}" type="pres">
      <dgm:prSet presAssocID="{ED12601B-B157-471F-A75F-84ECC19D469A}" presName="parentRect" presStyleLbl="alignNode1" presStyleIdx="0" presStyleCnt="3" custScaleX="578986" custScaleY="2000000"/>
      <dgm:spPr/>
      <dgm:t>
        <a:bodyPr/>
        <a:lstStyle/>
        <a:p>
          <a:endParaRPr lang="es-ES"/>
        </a:p>
      </dgm:t>
    </dgm:pt>
    <dgm:pt modelId="{3BBA3BF5-C2D8-49F4-9750-C259C4693AD4}" type="pres">
      <dgm:prSet presAssocID="{ED12601B-B157-471F-A75F-84ECC19D469A}" presName="adorn" presStyleLbl="fgAccFollowNode1" presStyleIdx="0" presStyleCnt="3"/>
      <dgm:spPr/>
    </dgm:pt>
    <dgm:pt modelId="{40B30C3A-4F1E-40ED-8A36-8AF80212C32F}" type="pres">
      <dgm:prSet presAssocID="{DB8E29B8-0FF6-4456-8404-4C858483D73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F36355F7-A62B-4354-BCB8-36CAD3E9AA86}" type="pres">
      <dgm:prSet presAssocID="{26BE9D06-FCE9-476C-A58F-C314AC7400D5}" presName="compNode" presStyleCnt="0"/>
      <dgm:spPr/>
    </dgm:pt>
    <dgm:pt modelId="{09C40675-3127-43DE-90AA-D1443E5FCF01}" type="pres">
      <dgm:prSet presAssocID="{26BE9D06-FCE9-476C-A58F-C314AC7400D5}" presName="childRect" presStyleLbl="bgAcc1" presStyleIdx="1" presStyleCnt="3">
        <dgm:presLayoutVars>
          <dgm:bulletEnabled val="1"/>
        </dgm:presLayoutVars>
      </dgm:prSet>
      <dgm:spPr/>
    </dgm:pt>
    <dgm:pt modelId="{E637A3CE-DBB6-401C-9570-E301EA5ED453}" type="pres">
      <dgm:prSet presAssocID="{26BE9D06-FCE9-476C-A58F-C314AC7400D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26B577-ADEA-4F0C-BDEE-58AA3207B5C9}" type="pres">
      <dgm:prSet presAssocID="{26BE9D06-FCE9-476C-A58F-C314AC7400D5}" presName="parentRect" presStyleLbl="alignNode1" presStyleIdx="1" presStyleCnt="3"/>
      <dgm:spPr/>
      <dgm:t>
        <a:bodyPr/>
        <a:lstStyle/>
        <a:p>
          <a:endParaRPr lang="es-ES"/>
        </a:p>
      </dgm:t>
    </dgm:pt>
    <dgm:pt modelId="{C638C376-FC2B-4FB5-9FC4-D0603AEF0902}" type="pres">
      <dgm:prSet presAssocID="{26BE9D06-FCE9-476C-A58F-C314AC7400D5}" presName="adorn" presStyleLbl="fgAccFollowNode1" presStyleIdx="1" presStyleCnt="3"/>
      <dgm:spPr/>
    </dgm:pt>
    <dgm:pt modelId="{BC83ED61-3A8A-4A5A-BFC3-829F16F2684E}" type="pres">
      <dgm:prSet presAssocID="{1F04919E-EA9C-47FE-8ED1-E3F7DC579D92}" presName="sibTrans" presStyleLbl="sibTrans2D1" presStyleIdx="0" presStyleCnt="0"/>
      <dgm:spPr/>
      <dgm:t>
        <a:bodyPr/>
        <a:lstStyle/>
        <a:p>
          <a:endParaRPr lang="es-ES"/>
        </a:p>
      </dgm:t>
    </dgm:pt>
    <dgm:pt modelId="{92F7BDF1-F636-4845-A075-71363D56E95E}" type="pres">
      <dgm:prSet presAssocID="{23D2E67E-408B-4413-BCBF-DDAF6141E7A5}" presName="compNode" presStyleCnt="0"/>
      <dgm:spPr/>
    </dgm:pt>
    <dgm:pt modelId="{5D31EF76-EE82-4680-8E99-C4A4CB448442}" type="pres">
      <dgm:prSet presAssocID="{23D2E67E-408B-4413-BCBF-DDAF6141E7A5}" presName="childRect" presStyleLbl="bgAcc1" presStyleIdx="2" presStyleCnt="3">
        <dgm:presLayoutVars>
          <dgm:bulletEnabled val="1"/>
        </dgm:presLayoutVars>
      </dgm:prSet>
      <dgm:spPr/>
    </dgm:pt>
    <dgm:pt modelId="{E72BE92F-C0D2-4C18-83BA-610F836F0A43}" type="pres">
      <dgm:prSet presAssocID="{23D2E67E-408B-4413-BCBF-DDAF6141E7A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3ABF1BF-89D8-485B-A130-B3AFC4B40C25}" type="pres">
      <dgm:prSet presAssocID="{23D2E67E-408B-4413-BCBF-DDAF6141E7A5}" presName="parentRect" presStyleLbl="alignNode1" presStyleIdx="2" presStyleCnt="3"/>
      <dgm:spPr/>
      <dgm:t>
        <a:bodyPr/>
        <a:lstStyle/>
        <a:p>
          <a:endParaRPr lang="es-ES"/>
        </a:p>
      </dgm:t>
    </dgm:pt>
    <dgm:pt modelId="{24BB6478-8513-4BD4-AA80-E69DF510EB47}" type="pres">
      <dgm:prSet presAssocID="{23D2E67E-408B-4413-BCBF-DDAF6141E7A5}" presName="adorn" presStyleLbl="fgAccFollowNode1" presStyleIdx="2" presStyleCnt="3"/>
      <dgm:spPr/>
    </dgm:pt>
  </dgm:ptLst>
  <dgm:cxnLst>
    <dgm:cxn modelId="{69FEECD6-A32F-43B7-80EC-B8A09BB32520}" type="presOf" srcId="{26BE9D06-FCE9-476C-A58F-C314AC7400D5}" destId="{E637A3CE-DBB6-401C-9570-E301EA5ED453}" srcOrd="0" destOrd="0" presId="urn:microsoft.com/office/officeart/2005/8/layout/bList2"/>
    <dgm:cxn modelId="{C1C8DAC5-23C9-41CC-B015-D2DA12605ED5}" srcId="{02012823-761A-4B63-BD22-C74B7914B03D}" destId="{ED12601B-B157-471F-A75F-84ECC19D469A}" srcOrd="0" destOrd="0" parTransId="{4A6EBF4F-E064-4286-A2BF-577321FF49FD}" sibTransId="{DB8E29B8-0FF6-4456-8404-4C858483D734}"/>
    <dgm:cxn modelId="{5C53D239-E9A3-4B12-A071-039EA3A48100}" srcId="{02012823-761A-4B63-BD22-C74B7914B03D}" destId="{26BE9D06-FCE9-476C-A58F-C314AC7400D5}" srcOrd="1" destOrd="0" parTransId="{2BAC97FA-2372-4D24-BDC2-401C5E3BB65E}" sibTransId="{1F04919E-EA9C-47FE-8ED1-E3F7DC579D92}"/>
    <dgm:cxn modelId="{51AB255B-612E-450E-9407-DA413201B319}" type="presOf" srcId="{23D2E67E-408B-4413-BCBF-DDAF6141E7A5}" destId="{E72BE92F-C0D2-4C18-83BA-610F836F0A43}" srcOrd="0" destOrd="0" presId="urn:microsoft.com/office/officeart/2005/8/layout/bList2"/>
    <dgm:cxn modelId="{D1E5F080-B1C0-4A52-87D1-34372B4F1BB3}" type="presOf" srcId="{26BE9D06-FCE9-476C-A58F-C314AC7400D5}" destId="{C026B577-ADEA-4F0C-BDEE-58AA3207B5C9}" srcOrd="1" destOrd="0" presId="urn:microsoft.com/office/officeart/2005/8/layout/bList2"/>
    <dgm:cxn modelId="{E8D695ED-3FBA-42D0-BEE6-5E44158260F3}" type="presOf" srcId="{1F04919E-EA9C-47FE-8ED1-E3F7DC579D92}" destId="{BC83ED61-3A8A-4A5A-BFC3-829F16F2684E}" srcOrd="0" destOrd="0" presId="urn:microsoft.com/office/officeart/2005/8/layout/bList2"/>
    <dgm:cxn modelId="{893F33ED-791F-4678-AD0C-F34DC7117AA8}" type="presOf" srcId="{02012823-761A-4B63-BD22-C74B7914B03D}" destId="{FB7DD312-D953-4B23-8F1C-D90D82BE4792}" srcOrd="0" destOrd="0" presId="urn:microsoft.com/office/officeart/2005/8/layout/bList2"/>
    <dgm:cxn modelId="{A73C0C45-2DF7-4C23-81CA-39079D3F58DC}" type="presOf" srcId="{23D2E67E-408B-4413-BCBF-DDAF6141E7A5}" destId="{C3ABF1BF-89D8-485B-A130-B3AFC4B40C25}" srcOrd="1" destOrd="0" presId="urn:microsoft.com/office/officeart/2005/8/layout/bList2"/>
    <dgm:cxn modelId="{E71F51EA-C019-4D42-95A4-58A4AAED0C10}" type="presOf" srcId="{ED12601B-B157-471F-A75F-84ECC19D469A}" destId="{8D78F3DE-9E1A-4B1B-BBA8-F694918D9EFB}" srcOrd="0" destOrd="0" presId="urn:microsoft.com/office/officeart/2005/8/layout/bList2"/>
    <dgm:cxn modelId="{E39B4A7E-82E9-4195-87C5-9865C3903484}" type="presOf" srcId="{DB8E29B8-0FF6-4456-8404-4C858483D734}" destId="{40B30C3A-4F1E-40ED-8A36-8AF80212C32F}" srcOrd="0" destOrd="0" presId="urn:microsoft.com/office/officeart/2005/8/layout/bList2"/>
    <dgm:cxn modelId="{0C8DF131-91DC-457B-82A5-CDD1D9BBCE36}" type="presOf" srcId="{ED12601B-B157-471F-A75F-84ECC19D469A}" destId="{D47CF0FE-81C2-41FA-ABBD-C98CA4688F83}" srcOrd="1" destOrd="0" presId="urn:microsoft.com/office/officeart/2005/8/layout/bList2"/>
    <dgm:cxn modelId="{48E07755-E84B-4FE3-A1C5-13EDF1E2D572}" srcId="{02012823-761A-4B63-BD22-C74B7914B03D}" destId="{23D2E67E-408B-4413-BCBF-DDAF6141E7A5}" srcOrd="2" destOrd="0" parTransId="{3099667D-5F05-43EB-ABBB-ED4DA5BACD03}" sibTransId="{26990362-BAC4-487B-AA2C-3390387D4948}"/>
    <dgm:cxn modelId="{835F3BB9-FED1-445C-89C2-51FF49B3B484}" type="presParOf" srcId="{FB7DD312-D953-4B23-8F1C-D90D82BE4792}" destId="{D22C9A2A-6A12-4E57-A776-98EA37B0DB42}" srcOrd="0" destOrd="0" presId="urn:microsoft.com/office/officeart/2005/8/layout/bList2"/>
    <dgm:cxn modelId="{59F23483-DF86-435D-BA27-B1B3CB61BE4B}" type="presParOf" srcId="{D22C9A2A-6A12-4E57-A776-98EA37B0DB42}" destId="{22FB76B8-1BD0-451D-9D20-8B0657CB1218}" srcOrd="0" destOrd="0" presId="urn:microsoft.com/office/officeart/2005/8/layout/bList2"/>
    <dgm:cxn modelId="{BF3BEBAC-2AA3-40A7-B2D1-FC90A85E1621}" type="presParOf" srcId="{D22C9A2A-6A12-4E57-A776-98EA37B0DB42}" destId="{8D78F3DE-9E1A-4B1B-BBA8-F694918D9EFB}" srcOrd="1" destOrd="0" presId="urn:microsoft.com/office/officeart/2005/8/layout/bList2"/>
    <dgm:cxn modelId="{552815E4-A958-4ECF-BCB4-4DD681FC8241}" type="presParOf" srcId="{D22C9A2A-6A12-4E57-A776-98EA37B0DB42}" destId="{D47CF0FE-81C2-41FA-ABBD-C98CA4688F83}" srcOrd="2" destOrd="0" presId="urn:microsoft.com/office/officeart/2005/8/layout/bList2"/>
    <dgm:cxn modelId="{BD979C1C-BC9D-4709-B294-93EFFDEA92B3}" type="presParOf" srcId="{D22C9A2A-6A12-4E57-A776-98EA37B0DB42}" destId="{3BBA3BF5-C2D8-49F4-9750-C259C4693AD4}" srcOrd="3" destOrd="0" presId="urn:microsoft.com/office/officeart/2005/8/layout/bList2"/>
    <dgm:cxn modelId="{F77C3B49-A21A-4663-BE12-66949FD205A1}" type="presParOf" srcId="{FB7DD312-D953-4B23-8F1C-D90D82BE4792}" destId="{40B30C3A-4F1E-40ED-8A36-8AF80212C32F}" srcOrd="1" destOrd="0" presId="urn:microsoft.com/office/officeart/2005/8/layout/bList2"/>
    <dgm:cxn modelId="{E5D99A8D-BDE0-4273-83C9-71B103DDB8B1}" type="presParOf" srcId="{FB7DD312-D953-4B23-8F1C-D90D82BE4792}" destId="{F36355F7-A62B-4354-BCB8-36CAD3E9AA86}" srcOrd="2" destOrd="0" presId="urn:microsoft.com/office/officeart/2005/8/layout/bList2"/>
    <dgm:cxn modelId="{AD617426-D2EE-48E2-A66F-DB90AF64794B}" type="presParOf" srcId="{F36355F7-A62B-4354-BCB8-36CAD3E9AA86}" destId="{09C40675-3127-43DE-90AA-D1443E5FCF01}" srcOrd="0" destOrd="0" presId="urn:microsoft.com/office/officeart/2005/8/layout/bList2"/>
    <dgm:cxn modelId="{AFC74591-BF04-4E27-99C8-84F97ADB89AE}" type="presParOf" srcId="{F36355F7-A62B-4354-BCB8-36CAD3E9AA86}" destId="{E637A3CE-DBB6-401C-9570-E301EA5ED453}" srcOrd="1" destOrd="0" presId="urn:microsoft.com/office/officeart/2005/8/layout/bList2"/>
    <dgm:cxn modelId="{05DBA708-811B-41EE-81DB-9CE39E295A79}" type="presParOf" srcId="{F36355F7-A62B-4354-BCB8-36CAD3E9AA86}" destId="{C026B577-ADEA-4F0C-BDEE-58AA3207B5C9}" srcOrd="2" destOrd="0" presId="urn:microsoft.com/office/officeart/2005/8/layout/bList2"/>
    <dgm:cxn modelId="{536075CC-8A35-4159-B0BE-749473286FC2}" type="presParOf" srcId="{F36355F7-A62B-4354-BCB8-36CAD3E9AA86}" destId="{C638C376-FC2B-4FB5-9FC4-D0603AEF0902}" srcOrd="3" destOrd="0" presId="urn:microsoft.com/office/officeart/2005/8/layout/bList2"/>
    <dgm:cxn modelId="{AFA8F981-E05E-40B7-B3BE-D4041A4089F2}" type="presParOf" srcId="{FB7DD312-D953-4B23-8F1C-D90D82BE4792}" destId="{BC83ED61-3A8A-4A5A-BFC3-829F16F2684E}" srcOrd="3" destOrd="0" presId="urn:microsoft.com/office/officeart/2005/8/layout/bList2"/>
    <dgm:cxn modelId="{EED0F7A5-2612-42F2-A438-29C7DB846E43}" type="presParOf" srcId="{FB7DD312-D953-4B23-8F1C-D90D82BE4792}" destId="{92F7BDF1-F636-4845-A075-71363D56E95E}" srcOrd="4" destOrd="0" presId="urn:microsoft.com/office/officeart/2005/8/layout/bList2"/>
    <dgm:cxn modelId="{DC69AC61-110B-49A9-9C5D-B0484A64B934}" type="presParOf" srcId="{92F7BDF1-F636-4845-A075-71363D56E95E}" destId="{5D31EF76-EE82-4680-8E99-C4A4CB448442}" srcOrd="0" destOrd="0" presId="urn:microsoft.com/office/officeart/2005/8/layout/bList2"/>
    <dgm:cxn modelId="{2FF8B775-A5C6-4318-B673-AC1C45A18F1C}" type="presParOf" srcId="{92F7BDF1-F636-4845-A075-71363D56E95E}" destId="{E72BE92F-C0D2-4C18-83BA-610F836F0A43}" srcOrd="1" destOrd="0" presId="urn:microsoft.com/office/officeart/2005/8/layout/bList2"/>
    <dgm:cxn modelId="{4DB67E12-404B-4EE2-89AE-10360B5C2E34}" type="presParOf" srcId="{92F7BDF1-F636-4845-A075-71363D56E95E}" destId="{C3ABF1BF-89D8-485B-A130-B3AFC4B40C25}" srcOrd="2" destOrd="0" presId="urn:microsoft.com/office/officeart/2005/8/layout/bList2"/>
    <dgm:cxn modelId="{7C30073D-BD91-4712-A53D-0B61552FA130}" type="presParOf" srcId="{92F7BDF1-F636-4845-A075-71363D56E95E}" destId="{24BB6478-8513-4BD4-AA80-E69DF510EB4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DB523-2653-4598-B280-E2F00067ABB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s-ES"/>
        </a:p>
      </dgm:t>
    </dgm:pt>
    <dgm:pt modelId="{AFC29F54-2CBF-4D45-BE8D-1DF9C44533AD}">
      <dgm:prSet phldrT="[Texto]" phldr="1"/>
      <dgm:spPr/>
      <dgm:t>
        <a:bodyPr/>
        <a:lstStyle/>
        <a:p>
          <a:endParaRPr lang="es-ES"/>
        </a:p>
      </dgm:t>
    </dgm:pt>
    <dgm:pt modelId="{8C85D5C4-6BDD-4E89-B75E-4F9B6AC5B83D}" type="parTrans" cxnId="{A36244BF-17E3-49C1-BC00-92A0A8E58294}">
      <dgm:prSet/>
      <dgm:spPr/>
      <dgm:t>
        <a:bodyPr/>
        <a:lstStyle/>
        <a:p>
          <a:endParaRPr lang="es-ES"/>
        </a:p>
      </dgm:t>
    </dgm:pt>
    <dgm:pt modelId="{CE04C59C-F6AD-4D0C-9D88-D816837FD174}" type="sibTrans" cxnId="{A36244BF-17E3-49C1-BC00-92A0A8E58294}">
      <dgm:prSet/>
      <dgm:spPr/>
      <dgm:t>
        <a:bodyPr/>
        <a:lstStyle/>
        <a:p>
          <a:endParaRPr lang="es-ES"/>
        </a:p>
      </dgm:t>
    </dgm:pt>
    <dgm:pt modelId="{94B916D2-D788-4711-987A-CA6411862EEA}">
      <dgm:prSet phldrT="[Texto]" phldr="1"/>
      <dgm:spPr/>
      <dgm:t>
        <a:bodyPr/>
        <a:lstStyle/>
        <a:p>
          <a:endParaRPr lang="es-ES"/>
        </a:p>
      </dgm:t>
    </dgm:pt>
    <dgm:pt modelId="{77807A48-7802-4800-8FC5-47930FAC8166}" type="parTrans" cxnId="{584DA0B2-C5BD-445C-B4E0-670C74BFDCE3}">
      <dgm:prSet/>
      <dgm:spPr/>
      <dgm:t>
        <a:bodyPr/>
        <a:lstStyle/>
        <a:p>
          <a:endParaRPr lang="es-ES"/>
        </a:p>
      </dgm:t>
    </dgm:pt>
    <dgm:pt modelId="{0402E0D0-D02F-411E-AEA1-EDE8F0E4229B}" type="sibTrans" cxnId="{584DA0B2-C5BD-445C-B4E0-670C74BFDCE3}">
      <dgm:prSet/>
      <dgm:spPr/>
      <dgm:t>
        <a:bodyPr/>
        <a:lstStyle/>
        <a:p>
          <a:endParaRPr lang="es-ES"/>
        </a:p>
      </dgm:t>
    </dgm:pt>
    <dgm:pt modelId="{07341CE2-2514-4C8B-BCF0-B1125D1F5E2F}">
      <dgm:prSet phldrT="[Texto]" phldr="1"/>
      <dgm:spPr/>
      <dgm:t>
        <a:bodyPr/>
        <a:lstStyle/>
        <a:p>
          <a:endParaRPr lang="es-ES"/>
        </a:p>
      </dgm:t>
    </dgm:pt>
    <dgm:pt modelId="{3B1794B0-B540-4B01-9195-D30BD9694F37}" type="parTrans" cxnId="{EED68D8C-8DB5-447D-B690-D0165FF3332B}">
      <dgm:prSet/>
      <dgm:spPr/>
      <dgm:t>
        <a:bodyPr/>
        <a:lstStyle/>
        <a:p>
          <a:endParaRPr lang="es-ES"/>
        </a:p>
      </dgm:t>
    </dgm:pt>
    <dgm:pt modelId="{49302AEA-CCFE-4B10-9B03-B1C5A5243A82}" type="sibTrans" cxnId="{EED68D8C-8DB5-447D-B690-D0165FF3332B}">
      <dgm:prSet/>
      <dgm:spPr/>
      <dgm:t>
        <a:bodyPr/>
        <a:lstStyle/>
        <a:p>
          <a:endParaRPr lang="es-ES"/>
        </a:p>
      </dgm:t>
    </dgm:pt>
    <dgm:pt modelId="{5B0F9910-F826-4462-90F3-D2C35B40247B}">
      <dgm:prSet phldrT="[Texto]" phldr="1"/>
      <dgm:spPr/>
      <dgm:t>
        <a:bodyPr/>
        <a:lstStyle/>
        <a:p>
          <a:endParaRPr lang="es-ES"/>
        </a:p>
      </dgm:t>
    </dgm:pt>
    <dgm:pt modelId="{858F646F-D042-447A-8B27-BC34BA4C29A7}" type="parTrans" cxnId="{EC2B7F03-BCC7-46F8-BB75-8D7929ABC8F7}">
      <dgm:prSet/>
      <dgm:spPr/>
      <dgm:t>
        <a:bodyPr/>
        <a:lstStyle/>
        <a:p>
          <a:endParaRPr lang="es-ES"/>
        </a:p>
      </dgm:t>
    </dgm:pt>
    <dgm:pt modelId="{002CE8C6-3DDC-45D2-801A-E443F2CC85AF}" type="sibTrans" cxnId="{EC2B7F03-BCC7-46F8-BB75-8D7929ABC8F7}">
      <dgm:prSet/>
      <dgm:spPr/>
      <dgm:t>
        <a:bodyPr/>
        <a:lstStyle/>
        <a:p>
          <a:endParaRPr lang="es-ES"/>
        </a:p>
      </dgm:t>
    </dgm:pt>
    <dgm:pt modelId="{CA1FB19D-6AD9-4C6E-8616-CCBF9A31CD4D}" type="pres">
      <dgm:prSet presAssocID="{24BDB523-2653-4598-B280-E2F00067ABB7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C8C8A566-2502-4610-9330-0AFEAC362C66}" type="pres">
      <dgm:prSet presAssocID="{AFC29F54-2CBF-4D45-BE8D-1DF9C44533AD}" presName="thickLine" presStyleLbl="alignNode1" presStyleIdx="0" presStyleCnt="1"/>
      <dgm:spPr/>
    </dgm:pt>
    <dgm:pt modelId="{A4D995A1-CFD3-4BC5-BB54-5649A9555895}" type="pres">
      <dgm:prSet presAssocID="{AFC29F54-2CBF-4D45-BE8D-1DF9C44533AD}" presName="horz1" presStyleCnt="0"/>
      <dgm:spPr/>
    </dgm:pt>
    <dgm:pt modelId="{C8EF27E7-0BDD-44E6-845F-29AE224B00B0}" type="pres">
      <dgm:prSet presAssocID="{AFC29F54-2CBF-4D45-BE8D-1DF9C44533AD}" presName="tx1" presStyleLbl="revTx" presStyleIdx="0" presStyleCnt="4"/>
      <dgm:spPr/>
      <dgm:t>
        <a:bodyPr/>
        <a:lstStyle/>
        <a:p>
          <a:endParaRPr lang="es-ES"/>
        </a:p>
      </dgm:t>
    </dgm:pt>
    <dgm:pt modelId="{A2B931E8-A92A-4D14-8F96-E82FE3AC1A33}" type="pres">
      <dgm:prSet presAssocID="{AFC29F54-2CBF-4D45-BE8D-1DF9C44533AD}" presName="vert1" presStyleCnt="0"/>
      <dgm:spPr/>
    </dgm:pt>
    <dgm:pt modelId="{57FB9BC5-4FFD-486C-9E9F-61C9CE814E08}" type="pres">
      <dgm:prSet presAssocID="{94B916D2-D788-4711-987A-CA6411862EEA}" presName="vertSpace2a" presStyleCnt="0"/>
      <dgm:spPr/>
    </dgm:pt>
    <dgm:pt modelId="{23B91C7F-DABF-4AC0-8885-38379D8814F8}" type="pres">
      <dgm:prSet presAssocID="{94B916D2-D788-4711-987A-CA6411862EEA}" presName="horz2" presStyleCnt="0"/>
      <dgm:spPr/>
    </dgm:pt>
    <dgm:pt modelId="{D0E48763-34F4-4737-957D-374295157BCD}" type="pres">
      <dgm:prSet presAssocID="{94B916D2-D788-4711-987A-CA6411862EEA}" presName="horzSpace2" presStyleCnt="0"/>
      <dgm:spPr/>
    </dgm:pt>
    <dgm:pt modelId="{FA801DA6-FED3-4589-9DD9-DDB224DF40D5}" type="pres">
      <dgm:prSet presAssocID="{94B916D2-D788-4711-987A-CA6411862EEA}" presName="tx2" presStyleLbl="revTx" presStyleIdx="1" presStyleCnt="4"/>
      <dgm:spPr/>
      <dgm:t>
        <a:bodyPr/>
        <a:lstStyle/>
        <a:p>
          <a:endParaRPr lang="es-ES"/>
        </a:p>
      </dgm:t>
    </dgm:pt>
    <dgm:pt modelId="{DFE1314B-AF02-482D-B0CC-1B8B2194571B}" type="pres">
      <dgm:prSet presAssocID="{94B916D2-D788-4711-987A-CA6411862EEA}" presName="vert2" presStyleCnt="0"/>
      <dgm:spPr/>
    </dgm:pt>
    <dgm:pt modelId="{AA44F6C6-A639-41ED-BFDA-EF10954CF199}" type="pres">
      <dgm:prSet presAssocID="{94B916D2-D788-4711-987A-CA6411862EEA}" presName="thinLine2b" presStyleLbl="callout" presStyleIdx="0" presStyleCnt="3"/>
      <dgm:spPr/>
    </dgm:pt>
    <dgm:pt modelId="{237D77CE-8872-4D1A-9917-5A3F035086F3}" type="pres">
      <dgm:prSet presAssocID="{94B916D2-D788-4711-987A-CA6411862EEA}" presName="vertSpace2b" presStyleCnt="0"/>
      <dgm:spPr/>
    </dgm:pt>
    <dgm:pt modelId="{209EF8A1-2FD0-4CA5-BBF0-06D68A63049B}" type="pres">
      <dgm:prSet presAssocID="{07341CE2-2514-4C8B-BCF0-B1125D1F5E2F}" presName="horz2" presStyleCnt="0"/>
      <dgm:spPr/>
    </dgm:pt>
    <dgm:pt modelId="{8B50CD27-5B2B-4863-8AB2-0BCCBCF0C068}" type="pres">
      <dgm:prSet presAssocID="{07341CE2-2514-4C8B-BCF0-B1125D1F5E2F}" presName="horzSpace2" presStyleCnt="0"/>
      <dgm:spPr/>
    </dgm:pt>
    <dgm:pt modelId="{B69351C9-69DE-49C8-8B7D-6D7B931756D7}" type="pres">
      <dgm:prSet presAssocID="{07341CE2-2514-4C8B-BCF0-B1125D1F5E2F}" presName="tx2" presStyleLbl="revTx" presStyleIdx="2" presStyleCnt="4"/>
      <dgm:spPr/>
      <dgm:t>
        <a:bodyPr/>
        <a:lstStyle/>
        <a:p>
          <a:endParaRPr lang="es-ES"/>
        </a:p>
      </dgm:t>
    </dgm:pt>
    <dgm:pt modelId="{2BF1DFC4-7ED1-4803-823D-B89080FF17E0}" type="pres">
      <dgm:prSet presAssocID="{07341CE2-2514-4C8B-BCF0-B1125D1F5E2F}" presName="vert2" presStyleCnt="0"/>
      <dgm:spPr/>
    </dgm:pt>
    <dgm:pt modelId="{CA556B3A-E8B4-49A3-8E87-CC698ADB32F3}" type="pres">
      <dgm:prSet presAssocID="{07341CE2-2514-4C8B-BCF0-B1125D1F5E2F}" presName="thinLine2b" presStyleLbl="callout" presStyleIdx="1" presStyleCnt="3"/>
      <dgm:spPr/>
    </dgm:pt>
    <dgm:pt modelId="{4EC83B7C-4376-456F-AC16-EC65642007EB}" type="pres">
      <dgm:prSet presAssocID="{07341CE2-2514-4C8B-BCF0-B1125D1F5E2F}" presName="vertSpace2b" presStyleCnt="0"/>
      <dgm:spPr/>
    </dgm:pt>
    <dgm:pt modelId="{29C9A080-4592-4FB7-B6BE-5D727D34D99B}" type="pres">
      <dgm:prSet presAssocID="{5B0F9910-F826-4462-90F3-D2C35B40247B}" presName="horz2" presStyleCnt="0"/>
      <dgm:spPr/>
    </dgm:pt>
    <dgm:pt modelId="{F4454653-80F6-49DF-83DD-8AD7F0BB9475}" type="pres">
      <dgm:prSet presAssocID="{5B0F9910-F826-4462-90F3-D2C35B40247B}" presName="horzSpace2" presStyleCnt="0"/>
      <dgm:spPr/>
    </dgm:pt>
    <dgm:pt modelId="{1E160CAF-98C7-457F-BBD0-04DD4AA8CF44}" type="pres">
      <dgm:prSet presAssocID="{5B0F9910-F826-4462-90F3-D2C35B40247B}" presName="tx2" presStyleLbl="revTx" presStyleIdx="3" presStyleCnt="4"/>
      <dgm:spPr/>
      <dgm:t>
        <a:bodyPr/>
        <a:lstStyle/>
        <a:p>
          <a:endParaRPr lang="es-ES"/>
        </a:p>
      </dgm:t>
    </dgm:pt>
    <dgm:pt modelId="{28E9D1B4-F408-41FF-B280-68FEC7BF3E3F}" type="pres">
      <dgm:prSet presAssocID="{5B0F9910-F826-4462-90F3-D2C35B40247B}" presName="vert2" presStyleCnt="0"/>
      <dgm:spPr/>
    </dgm:pt>
    <dgm:pt modelId="{1792A236-B73F-4857-8B59-CE066334BFB7}" type="pres">
      <dgm:prSet presAssocID="{5B0F9910-F826-4462-90F3-D2C35B40247B}" presName="thinLine2b" presStyleLbl="callout" presStyleIdx="2" presStyleCnt="3"/>
      <dgm:spPr/>
    </dgm:pt>
    <dgm:pt modelId="{2711C53C-99BB-4246-9100-CB65DA2C3795}" type="pres">
      <dgm:prSet presAssocID="{5B0F9910-F826-4462-90F3-D2C35B40247B}" presName="vertSpace2b" presStyleCnt="0"/>
      <dgm:spPr/>
    </dgm:pt>
  </dgm:ptLst>
  <dgm:cxnLst>
    <dgm:cxn modelId="{6901DDA2-06E7-4989-A403-2256BB2AEE39}" type="presOf" srcId="{24BDB523-2653-4598-B280-E2F00067ABB7}" destId="{CA1FB19D-6AD9-4C6E-8616-CCBF9A31CD4D}" srcOrd="0" destOrd="0" presId="urn:microsoft.com/office/officeart/2008/layout/LinedList"/>
    <dgm:cxn modelId="{A36244BF-17E3-49C1-BC00-92A0A8E58294}" srcId="{24BDB523-2653-4598-B280-E2F00067ABB7}" destId="{AFC29F54-2CBF-4D45-BE8D-1DF9C44533AD}" srcOrd="0" destOrd="0" parTransId="{8C85D5C4-6BDD-4E89-B75E-4F9B6AC5B83D}" sibTransId="{CE04C59C-F6AD-4D0C-9D88-D816837FD174}"/>
    <dgm:cxn modelId="{34A7CAC7-FD65-4B78-83E6-D24F88547587}" type="presOf" srcId="{5B0F9910-F826-4462-90F3-D2C35B40247B}" destId="{1E160CAF-98C7-457F-BBD0-04DD4AA8CF44}" srcOrd="0" destOrd="0" presId="urn:microsoft.com/office/officeart/2008/layout/LinedList"/>
    <dgm:cxn modelId="{EC2B7F03-BCC7-46F8-BB75-8D7929ABC8F7}" srcId="{AFC29F54-2CBF-4D45-BE8D-1DF9C44533AD}" destId="{5B0F9910-F826-4462-90F3-D2C35B40247B}" srcOrd="2" destOrd="0" parTransId="{858F646F-D042-447A-8B27-BC34BA4C29A7}" sibTransId="{002CE8C6-3DDC-45D2-801A-E443F2CC85AF}"/>
    <dgm:cxn modelId="{EED68D8C-8DB5-447D-B690-D0165FF3332B}" srcId="{AFC29F54-2CBF-4D45-BE8D-1DF9C44533AD}" destId="{07341CE2-2514-4C8B-BCF0-B1125D1F5E2F}" srcOrd="1" destOrd="0" parTransId="{3B1794B0-B540-4B01-9195-D30BD9694F37}" sibTransId="{49302AEA-CCFE-4B10-9B03-B1C5A5243A82}"/>
    <dgm:cxn modelId="{C2ABA666-CEDD-441D-AF36-9680AD0D987A}" type="presOf" srcId="{94B916D2-D788-4711-987A-CA6411862EEA}" destId="{FA801DA6-FED3-4589-9DD9-DDB224DF40D5}" srcOrd="0" destOrd="0" presId="urn:microsoft.com/office/officeart/2008/layout/LinedList"/>
    <dgm:cxn modelId="{584DA0B2-C5BD-445C-B4E0-670C74BFDCE3}" srcId="{AFC29F54-2CBF-4D45-BE8D-1DF9C44533AD}" destId="{94B916D2-D788-4711-987A-CA6411862EEA}" srcOrd="0" destOrd="0" parTransId="{77807A48-7802-4800-8FC5-47930FAC8166}" sibTransId="{0402E0D0-D02F-411E-AEA1-EDE8F0E4229B}"/>
    <dgm:cxn modelId="{54EF9ABF-EBD9-46BB-89DD-D15787C17B71}" type="presOf" srcId="{AFC29F54-2CBF-4D45-BE8D-1DF9C44533AD}" destId="{C8EF27E7-0BDD-44E6-845F-29AE224B00B0}" srcOrd="0" destOrd="0" presId="urn:microsoft.com/office/officeart/2008/layout/LinedList"/>
    <dgm:cxn modelId="{F6438218-F3BF-421E-8969-A963543D5688}" type="presOf" srcId="{07341CE2-2514-4C8B-BCF0-B1125D1F5E2F}" destId="{B69351C9-69DE-49C8-8B7D-6D7B931756D7}" srcOrd="0" destOrd="0" presId="urn:microsoft.com/office/officeart/2008/layout/LinedList"/>
    <dgm:cxn modelId="{19F3BFE3-2006-4FDD-9BB8-C2DDBA71BA58}" type="presParOf" srcId="{CA1FB19D-6AD9-4C6E-8616-CCBF9A31CD4D}" destId="{C8C8A566-2502-4610-9330-0AFEAC362C66}" srcOrd="0" destOrd="0" presId="urn:microsoft.com/office/officeart/2008/layout/LinedList"/>
    <dgm:cxn modelId="{E89F8D07-8A76-4D26-8858-F5D83C626129}" type="presParOf" srcId="{CA1FB19D-6AD9-4C6E-8616-CCBF9A31CD4D}" destId="{A4D995A1-CFD3-4BC5-BB54-5649A9555895}" srcOrd="1" destOrd="0" presId="urn:microsoft.com/office/officeart/2008/layout/LinedList"/>
    <dgm:cxn modelId="{7BBDA999-1370-4ECA-8189-D15108518890}" type="presParOf" srcId="{A4D995A1-CFD3-4BC5-BB54-5649A9555895}" destId="{C8EF27E7-0BDD-44E6-845F-29AE224B00B0}" srcOrd="0" destOrd="0" presId="urn:microsoft.com/office/officeart/2008/layout/LinedList"/>
    <dgm:cxn modelId="{8D3D38C9-F3B7-441B-8393-7F08CDD77824}" type="presParOf" srcId="{A4D995A1-CFD3-4BC5-BB54-5649A9555895}" destId="{A2B931E8-A92A-4D14-8F96-E82FE3AC1A33}" srcOrd="1" destOrd="0" presId="urn:microsoft.com/office/officeart/2008/layout/LinedList"/>
    <dgm:cxn modelId="{5490B8CB-3EA5-4684-89E6-AF2F65FC78BD}" type="presParOf" srcId="{A2B931E8-A92A-4D14-8F96-E82FE3AC1A33}" destId="{57FB9BC5-4FFD-486C-9E9F-61C9CE814E08}" srcOrd="0" destOrd="0" presId="urn:microsoft.com/office/officeart/2008/layout/LinedList"/>
    <dgm:cxn modelId="{198349E6-A6E8-4447-94F3-48317E11961B}" type="presParOf" srcId="{A2B931E8-A92A-4D14-8F96-E82FE3AC1A33}" destId="{23B91C7F-DABF-4AC0-8885-38379D8814F8}" srcOrd="1" destOrd="0" presId="urn:microsoft.com/office/officeart/2008/layout/LinedList"/>
    <dgm:cxn modelId="{17C676AE-66BD-4EF6-AB7C-4180FBDF79EC}" type="presParOf" srcId="{23B91C7F-DABF-4AC0-8885-38379D8814F8}" destId="{D0E48763-34F4-4737-957D-374295157BCD}" srcOrd="0" destOrd="0" presId="urn:microsoft.com/office/officeart/2008/layout/LinedList"/>
    <dgm:cxn modelId="{678260DF-465B-4264-BEED-F32EBB893236}" type="presParOf" srcId="{23B91C7F-DABF-4AC0-8885-38379D8814F8}" destId="{FA801DA6-FED3-4589-9DD9-DDB224DF40D5}" srcOrd="1" destOrd="0" presId="urn:microsoft.com/office/officeart/2008/layout/LinedList"/>
    <dgm:cxn modelId="{C31614CD-FC23-4729-8C68-0C845B06B935}" type="presParOf" srcId="{23B91C7F-DABF-4AC0-8885-38379D8814F8}" destId="{DFE1314B-AF02-482D-B0CC-1B8B2194571B}" srcOrd="2" destOrd="0" presId="urn:microsoft.com/office/officeart/2008/layout/LinedList"/>
    <dgm:cxn modelId="{A48CAF33-35C6-4A4C-8949-1FA0D0F3D64A}" type="presParOf" srcId="{A2B931E8-A92A-4D14-8F96-E82FE3AC1A33}" destId="{AA44F6C6-A639-41ED-BFDA-EF10954CF199}" srcOrd="2" destOrd="0" presId="urn:microsoft.com/office/officeart/2008/layout/LinedList"/>
    <dgm:cxn modelId="{AFF3F02D-9D69-4227-AEC0-33169CEE7BFE}" type="presParOf" srcId="{A2B931E8-A92A-4D14-8F96-E82FE3AC1A33}" destId="{237D77CE-8872-4D1A-9917-5A3F035086F3}" srcOrd="3" destOrd="0" presId="urn:microsoft.com/office/officeart/2008/layout/LinedList"/>
    <dgm:cxn modelId="{3C4ECAAC-D1DE-4C57-8416-98B8AE171458}" type="presParOf" srcId="{A2B931E8-A92A-4D14-8F96-E82FE3AC1A33}" destId="{209EF8A1-2FD0-4CA5-BBF0-06D68A63049B}" srcOrd="4" destOrd="0" presId="urn:microsoft.com/office/officeart/2008/layout/LinedList"/>
    <dgm:cxn modelId="{3A5DDC0F-B58A-41F6-97F0-9D5C32927BCD}" type="presParOf" srcId="{209EF8A1-2FD0-4CA5-BBF0-06D68A63049B}" destId="{8B50CD27-5B2B-4863-8AB2-0BCCBCF0C068}" srcOrd="0" destOrd="0" presId="urn:microsoft.com/office/officeart/2008/layout/LinedList"/>
    <dgm:cxn modelId="{595EEA04-9D5C-4F21-9ADF-6AF6F5D1D0F8}" type="presParOf" srcId="{209EF8A1-2FD0-4CA5-BBF0-06D68A63049B}" destId="{B69351C9-69DE-49C8-8B7D-6D7B931756D7}" srcOrd="1" destOrd="0" presId="urn:microsoft.com/office/officeart/2008/layout/LinedList"/>
    <dgm:cxn modelId="{4E97009C-F27E-42B5-B99B-B7E4A2317271}" type="presParOf" srcId="{209EF8A1-2FD0-4CA5-BBF0-06D68A63049B}" destId="{2BF1DFC4-7ED1-4803-823D-B89080FF17E0}" srcOrd="2" destOrd="0" presId="urn:microsoft.com/office/officeart/2008/layout/LinedList"/>
    <dgm:cxn modelId="{18C4B1FD-FCA9-417B-BE64-5FF87702411C}" type="presParOf" srcId="{A2B931E8-A92A-4D14-8F96-E82FE3AC1A33}" destId="{CA556B3A-E8B4-49A3-8E87-CC698ADB32F3}" srcOrd="5" destOrd="0" presId="urn:microsoft.com/office/officeart/2008/layout/LinedList"/>
    <dgm:cxn modelId="{13F4F0FF-E71E-469D-9FBA-442156AF1E43}" type="presParOf" srcId="{A2B931E8-A92A-4D14-8F96-E82FE3AC1A33}" destId="{4EC83B7C-4376-456F-AC16-EC65642007EB}" srcOrd="6" destOrd="0" presId="urn:microsoft.com/office/officeart/2008/layout/LinedList"/>
    <dgm:cxn modelId="{8CB518C7-7EEB-4C55-A91A-A1B9C200B958}" type="presParOf" srcId="{A2B931E8-A92A-4D14-8F96-E82FE3AC1A33}" destId="{29C9A080-4592-4FB7-B6BE-5D727D34D99B}" srcOrd="7" destOrd="0" presId="urn:microsoft.com/office/officeart/2008/layout/LinedList"/>
    <dgm:cxn modelId="{C620A73B-630B-49B7-830B-52C5DE3355F3}" type="presParOf" srcId="{29C9A080-4592-4FB7-B6BE-5D727D34D99B}" destId="{F4454653-80F6-49DF-83DD-8AD7F0BB9475}" srcOrd="0" destOrd="0" presId="urn:microsoft.com/office/officeart/2008/layout/LinedList"/>
    <dgm:cxn modelId="{F614E372-F215-4EDC-922F-246F52E7F85D}" type="presParOf" srcId="{29C9A080-4592-4FB7-B6BE-5D727D34D99B}" destId="{1E160CAF-98C7-457F-BBD0-04DD4AA8CF44}" srcOrd="1" destOrd="0" presId="urn:microsoft.com/office/officeart/2008/layout/LinedList"/>
    <dgm:cxn modelId="{3D064E6B-B2EB-4610-AD89-D9E5682654D0}" type="presParOf" srcId="{29C9A080-4592-4FB7-B6BE-5D727D34D99B}" destId="{28E9D1B4-F408-41FF-B280-68FEC7BF3E3F}" srcOrd="2" destOrd="0" presId="urn:microsoft.com/office/officeart/2008/layout/LinedList"/>
    <dgm:cxn modelId="{CE935225-F06A-4BAB-A42B-C6DC8FB4D5D5}" type="presParOf" srcId="{A2B931E8-A92A-4D14-8F96-E82FE3AC1A33}" destId="{1792A236-B73F-4857-8B59-CE066334BFB7}" srcOrd="8" destOrd="0" presId="urn:microsoft.com/office/officeart/2008/layout/LinedList"/>
    <dgm:cxn modelId="{49C63D1E-0364-4A75-BCE4-5C1C0EE26E91}" type="presParOf" srcId="{A2B931E8-A92A-4D14-8F96-E82FE3AC1A33}" destId="{2711C53C-99BB-4246-9100-CB65DA2C3795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B76B8-1BD0-451D-9D20-8B0657CB1218}">
      <dsp:nvSpPr>
        <dsp:cNvPr id="0" name=""/>
        <dsp:cNvSpPr/>
      </dsp:nvSpPr>
      <dsp:spPr>
        <a:xfrm>
          <a:off x="2241673" y="1796759"/>
          <a:ext cx="778551" cy="58117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CF0FE-81C2-41FA-ABBD-C98CA4688F83}">
      <dsp:nvSpPr>
        <dsp:cNvPr id="0" name=""/>
        <dsp:cNvSpPr/>
      </dsp:nvSpPr>
      <dsp:spPr>
        <a:xfrm>
          <a:off x="377097" y="3843"/>
          <a:ext cx="4507704" cy="49980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82550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500" kern="1200"/>
        </a:p>
      </dsp:txBody>
      <dsp:txXfrm>
        <a:off x="377097" y="3843"/>
        <a:ext cx="3174439" cy="4998081"/>
      </dsp:txXfrm>
    </dsp:sp>
    <dsp:sp modelId="{3BBA3BF5-C2D8-49F4-9750-C259C4693AD4}">
      <dsp:nvSpPr>
        <dsp:cNvPr id="0" name=""/>
        <dsp:cNvSpPr/>
      </dsp:nvSpPr>
      <dsp:spPr>
        <a:xfrm>
          <a:off x="2811973" y="2417626"/>
          <a:ext cx="272493" cy="27249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40675-3127-43DE-90AA-D1443E5FCF01}">
      <dsp:nvSpPr>
        <dsp:cNvPr id="0" name=""/>
        <dsp:cNvSpPr/>
      </dsp:nvSpPr>
      <dsp:spPr>
        <a:xfrm>
          <a:off x="4952309" y="2056203"/>
          <a:ext cx="778551" cy="58117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6B577-ADEA-4F0C-BDEE-58AA3207B5C9}">
      <dsp:nvSpPr>
        <dsp:cNvPr id="0" name=""/>
        <dsp:cNvSpPr/>
      </dsp:nvSpPr>
      <dsp:spPr>
        <a:xfrm>
          <a:off x="4952309" y="2637375"/>
          <a:ext cx="778551" cy="249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300" kern="1200"/>
        </a:p>
      </dsp:txBody>
      <dsp:txXfrm>
        <a:off x="4952309" y="2637375"/>
        <a:ext cx="548275" cy="249904"/>
      </dsp:txXfrm>
    </dsp:sp>
    <dsp:sp modelId="{C638C376-FC2B-4FB5-9FC4-D0603AEF0902}">
      <dsp:nvSpPr>
        <dsp:cNvPr id="0" name=""/>
        <dsp:cNvSpPr/>
      </dsp:nvSpPr>
      <dsp:spPr>
        <a:xfrm>
          <a:off x="5522609" y="2677070"/>
          <a:ext cx="272493" cy="27249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31EF76-EE82-4680-8E99-C4A4CB448442}">
      <dsp:nvSpPr>
        <dsp:cNvPr id="0" name=""/>
        <dsp:cNvSpPr/>
      </dsp:nvSpPr>
      <dsp:spPr>
        <a:xfrm>
          <a:off x="2664703" y="5136884"/>
          <a:ext cx="778551" cy="58117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BF1BF-89D8-485B-A130-B3AFC4B40C25}">
      <dsp:nvSpPr>
        <dsp:cNvPr id="0" name=""/>
        <dsp:cNvSpPr/>
      </dsp:nvSpPr>
      <dsp:spPr>
        <a:xfrm>
          <a:off x="2664703" y="5718056"/>
          <a:ext cx="778551" cy="249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300" kern="1200"/>
        </a:p>
      </dsp:txBody>
      <dsp:txXfrm>
        <a:off x="2664703" y="5718056"/>
        <a:ext cx="548275" cy="249904"/>
      </dsp:txXfrm>
    </dsp:sp>
    <dsp:sp modelId="{24BB6478-8513-4BD4-AA80-E69DF510EB47}">
      <dsp:nvSpPr>
        <dsp:cNvPr id="0" name=""/>
        <dsp:cNvSpPr/>
      </dsp:nvSpPr>
      <dsp:spPr>
        <a:xfrm>
          <a:off x="3235003" y="5757751"/>
          <a:ext cx="272493" cy="27249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8A566-2502-4610-9330-0AFEAC362C66}">
      <dsp:nvSpPr>
        <dsp:cNvPr id="0" name=""/>
        <dsp:cNvSpPr/>
      </dsp:nvSpPr>
      <dsp:spPr>
        <a:xfrm>
          <a:off x="0" y="0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F27E7-0BDD-44E6-845F-29AE224B00B0}">
      <dsp:nvSpPr>
        <dsp:cNvPr id="0" name=""/>
        <dsp:cNvSpPr/>
      </dsp:nvSpPr>
      <dsp:spPr>
        <a:xfrm>
          <a:off x="0" y="0"/>
          <a:ext cx="1234440" cy="603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800" kern="1200"/>
        </a:p>
      </dsp:txBody>
      <dsp:txXfrm>
        <a:off x="0" y="0"/>
        <a:ext cx="1234440" cy="6034088"/>
      </dsp:txXfrm>
    </dsp:sp>
    <dsp:sp modelId="{FA801DA6-FED3-4589-9DD9-DDB224DF40D5}">
      <dsp:nvSpPr>
        <dsp:cNvPr id="0" name=""/>
        <dsp:cNvSpPr/>
      </dsp:nvSpPr>
      <dsp:spPr>
        <a:xfrm>
          <a:off x="1327023" y="94282"/>
          <a:ext cx="4845176" cy="188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500" kern="1200"/>
        </a:p>
      </dsp:txBody>
      <dsp:txXfrm>
        <a:off x="1327023" y="94282"/>
        <a:ext cx="4845176" cy="1885652"/>
      </dsp:txXfrm>
    </dsp:sp>
    <dsp:sp modelId="{AA44F6C6-A639-41ED-BFDA-EF10954CF199}">
      <dsp:nvSpPr>
        <dsp:cNvPr id="0" name=""/>
        <dsp:cNvSpPr/>
      </dsp:nvSpPr>
      <dsp:spPr>
        <a:xfrm>
          <a:off x="1234440" y="1979935"/>
          <a:ext cx="49377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351C9-69DE-49C8-8B7D-6D7B931756D7}">
      <dsp:nvSpPr>
        <dsp:cNvPr id="0" name=""/>
        <dsp:cNvSpPr/>
      </dsp:nvSpPr>
      <dsp:spPr>
        <a:xfrm>
          <a:off x="1327023" y="2074217"/>
          <a:ext cx="4845176" cy="188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500" kern="1200"/>
        </a:p>
      </dsp:txBody>
      <dsp:txXfrm>
        <a:off x="1327023" y="2074217"/>
        <a:ext cx="4845176" cy="1885652"/>
      </dsp:txXfrm>
    </dsp:sp>
    <dsp:sp modelId="{CA556B3A-E8B4-49A3-8E87-CC698ADB32F3}">
      <dsp:nvSpPr>
        <dsp:cNvPr id="0" name=""/>
        <dsp:cNvSpPr/>
      </dsp:nvSpPr>
      <dsp:spPr>
        <a:xfrm>
          <a:off x="1234440" y="3959870"/>
          <a:ext cx="49377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60CAF-98C7-457F-BBD0-04DD4AA8CF44}">
      <dsp:nvSpPr>
        <dsp:cNvPr id="0" name=""/>
        <dsp:cNvSpPr/>
      </dsp:nvSpPr>
      <dsp:spPr>
        <a:xfrm>
          <a:off x="1327023" y="4054152"/>
          <a:ext cx="4845176" cy="188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500" kern="1200"/>
        </a:p>
      </dsp:txBody>
      <dsp:txXfrm>
        <a:off x="1327023" y="4054152"/>
        <a:ext cx="4845176" cy="1885652"/>
      </dsp:txXfrm>
    </dsp:sp>
    <dsp:sp modelId="{1792A236-B73F-4857-8B59-CE066334BFB7}">
      <dsp:nvSpPr>
        <dsp:cNvPr id="0" name=""/>
        <dsp:cNvSpPr/>
      </dsp:nvSpPr>
      <dsp:spPr>
        <a:xfrm>
          <a:off x="1234440" y="5939805"/>
          <a:ext cx="49377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350" y="2840569"/>
            <a:ext cx="5829300" cy="196003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s-E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746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s-E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82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s-E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7176" y="488951"/>
            <a:ext cx="3357563" cy="104013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18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2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s-E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53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7176" y="2844801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2628901" y="2844801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76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s-E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1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2901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3483770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3483770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221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s-E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971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411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81288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05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s-E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016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s-E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0" y="2133602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6586C-05D1-4B06-BB50-6D62F801A600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02DEC-C0BE-42D3-B492-9E63C2427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032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gradFill>
            <a:gsLst>
              <a:gs pos="0">
                <a:srgbClr val="3399FF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lin ang="5400000" scaled="0"/>
          </a:gradFill>
          <a:ln w="6350">
            <a:noFill/>
          </a:ln>
          <a:effectLst>
            <a:outerShdw blurRad="44450" dist="27940" dir="5400000" algn="ctr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8781" y="1043608"/>
            <a:ext cx="5206888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doni MT Black" panose="02070A03080606020203" pitchFamily="18" charset="0"/>
                <a:cs typeface="Aharoni" panose="02010803020104030203" pitchFamily="2" charset="-79"/>
              </a:rPr>
              <a:t> </a:t>
            </a:r>
            <a:r>
              <a:rPr lang="pt-BR" sz="4800" b="1" dirty="0" smtClean="0">
                <a:ln w="18415" cmpd="sng">
                  <a:noFill/>
                  <a:prstDash val="solid"/>
                </a:ln>
                <a:latin typeface="Berlin Sans FB Demi" panose="020E0802020502020306" pitchFamily="34" charset="0"/>
                <a:cs typeface="Aharoni" panose="02010803020104030203" pitchFamily="2" charset="-79"/>
              </a:rPr>
              <a:t> CONSUMIDOR JOVEM</a:t>
            </a:r>
            <a:endParaRPr lang="es-ES" sz="4800" b="1" dirty="0">
              <a:ln w="18415" cmpd="sng">
                <a:noFill/>
                <a:prstDash val="solid"/>
              </a:ln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85" y="3077833"/>
            <a:ext cx="4936859" cy="4936859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019677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05" y="2712549"/>
            <a:ext cx="4876190" cy="4876190"/>
          </a:xfrm>
        </p:spPr>
      </p:pic>
      <p:sp>
        <p:nvSpPr>
          <p:cNvPr id="6" name="Retângulo 5"/>
          <p:cNvSpPr/>
          <p:nvPr/>
        </p:nvSpPr>
        <p:spPr>
          <a:xfrm>
            <a:off x="0" y="-179512"/>
            <a:ext cx="6858000" cy="9323512"/>
          </a:xfrm>
          <a:prstGeom prst="rect">
            <a:avLst/>
          </a:prstGeom>
          <a:gradFill>
            <a:gsLst>
              <a:gs pos="0">
                <a:srgbClr val="3399FF"/>
              </a:gs>
              <a:gs pos="10000">
                <a:srgbClr val="00CCCC"/>
              </a:gs>
              <a:gs pos="39000">
                <a:srgbClr val="9999FF"/>
              </a:gs>
              <a:gs pos="62000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lin ang="5400000" scaled="0"/>
          </a:gra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40" y="774966"/>
            <a:ext cx="1440159" cy="1440159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764704" y="3635896"/>
            <a:ext cx="5184576" cy="23083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perspectiveAbove"/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DEFINIÇÃO DO JOVEM CONSUMIDOR</a:t>
            </a:r>
            <a:endParaRPr lang="es-ES" sz="4800" dirty="0">
              <a:solidFill>
                <a:schemeClr val="bg1"/>
              </a:solidFill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tângulo 18"/>
          <p:cNvSpPr/>
          <p:nvPr/>
        </p:nvSpPr>
        <p:spPr>
          <a:xfrm rot="16200000" flipV="1">
            <a:off x="-633207" y="1472186"/>
            <a:ext cx="2409491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aixaDeTexto 19"/>
          <p:cNvSpPr txBox="1"/>
          <p:nvPr/>
        </p:nvSpPr>
        <p:spPr>
          <a:xfrm>
            <a:off x="764704" y="3698573"/>
            <a:ext cx="5184576" cy="23083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perspectiveAbove"/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Berlin Sans FB Demi" panose="020E0802020502020306" pitchFamily="34" charset="0"/>
                <a:cs typeface="Aharoni" panose="02010803020104030203" pitchFamily="2" charset="-79"/>
              </a:rPr>
              <a:t>DEFINIÇÃO DO JOVEM CONSUMIDOR</a:t>
            </a:r>
            <a:endParaRPr lang="es-ES" sz="4800" dirty="0"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03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680719"/>
              </p:ext>
            </p:extLst>
          </p:nvPr>
        </p:nvGraphicFramePr>
        <p:xfrm>
          <a:off x="342900" y="2133600"/>
          <a:ext cx="6172200" cy="603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ângulo 4"/>
          <p:cNvSpPr/>
          <p:nvPr/>
        </p:nvSpPr>
        <p:spPr>
          <a:xfrm>
            <a:off x="0" y="-645031"/>
            <a:ext cx="6858000" cy="9756576"/>
          </a:xfrm>
          <a:prstGeom prst="rect">
            <a:avLst/>
          </a:prstGeom>
          <a:gradFill>
            <a:gsLst>
              <a:gs pos="0">
                <a:srgbClr val="3399FF"/>
              </a:gs>
              <a:gs pos="13000">
                <a:srgbClr val="00CCCC"/>
              </a:gs>
              <a:gs pos="47000">
                <a:srgbClr val="9999FF"/>
              </a:gs>
              <a:gs pos="53000">
                <a:srgbClr val="2E6792"/>
              </a:gs>
              <a:gs pos="71001">
                <a:srgbClr val="3333CC"/>
              </a:gs>
              <a:gs pos="67000">
                <a:srgbClr val="1170FF"/>
              </a:gs>
              <a:gs pos="100000">
                <a:srgbClr val="00669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aixaDeTexto 5"/>
          <p:cNvSpPr txBox="1"/>
          <p:nvPr/>
        </p:nvSpPr>
        <p:spPr>
          <a:xfrm rot="16200000">
            <a:off x="42581" y="507722"/>
            <a:ext cx="4493538" cy="3981137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pt-BR" sz="2800" dirty="0">
                <a:latin typeface="Berlin Sans FB Demi" panose="020E0802020502020306" pitchFamily="34" charset="0"/>
              </a:rPr>
              <a:t>Em geral, o consumidor jovem é aquele que possui de 16 a 22 anos. Podendo ser um trabalhador ou não, que busca por qualidade e é atraído pela possibilidade de comprar mais com menos</a:t>
            </a:r>
            <a:r>
              <a:rPr lang="pt-BR" sz="2800" dirty="0">
                <a:solidFill>
                  <a:srgbClr val="002060"/>
                </a:solidFill>
                <a:latin typeface="Clarendon Blk BT" panose="02040905050505020204" pitchFamily="18" charset="0"/>
              </a:rPr>
              <a:t>.</a:t>
            </a:r>
            <a:endParaRPr lang="es-ES" sz="2800" dirty="0">
              <a:solidFill>
                <a:srgbClr val="002060"/>
              </a:solidFill>
              <a:latin typeface="Clarendon Blk BT" panose="0204090505050502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47" y="5364088"/>
            <a:ext cx="3240360" cy="324036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82769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555402"/>
              </p:ext>
            </p:extLst>
          </p:nvPr>
        </p:nvGraphicFramePr>
        <p:xfrm>
          <a:off x="342900" y="2133600"/>
          <a:ext cx="6172200" cy="603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tângulo 3"/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gradFill>
            <a:gsLst>
              <a:gs pos="0">
                <a:srgbClr val="3399FF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16632" y="2333869"/>
            <a:ext cx="6480720" cy="6144344"/>
          </a:xfrm>
          <a:prstGeom prst="rect">
            <a:avLst/>
          </a:prstGeom>
        </p:spPr>
        <p:txBody>
          <a:bodyPr/>
          <a:lstStyle/>
          <a:p>
            <a:pPr marL="514350" lvl="0" indent="-514350">
              <a:buFont typeface="Wingdings" panose="05000000000000000000" pitchFamily="2" charset="2"/>
              <a:buChar char="§"/>
            </a:pPr>
            <a:r>
              <a:rPr lang="pt-BR" sz="2800" b="1" dirty="0" smtClean="0">
                <a:latin typeface="Berlin Sans FB Demi" panose="020E0802020502020306" pitchFamily="34" charset="0"/>
              </a:rPr>
              <a:t>Os jovens valorizam a flexibilidade e preferem locações que se ajustem às suas necessidades</a:t>
            </a:r>
            <a:endParaRPr lang="es-ES" sz="2800" b="1" dirty="0">
              <a:latin typeface="Berlin Sans FB Demi" panose="020E0802020502020306" pitchFamily="34" charset="0"/>
            </a:endParaRPr>
          </a:p>
          <a:p>
            <a:pPr marL="514350" lvl="0" indent="-514350">
              <a:buFont typeface="Wingdings" panose="05000000000000000000" pitchFamily="2" charset="2"/>
              <a:buChar char="§"/>
            </a:pPr>
            <a:r>
              <a:rPr lang="pt-BR" sz="2800" b="1" dirty="0" smtClean="0">
                <a:latin typeface="Berlin Sans FB Demi" panose="020E0802020502020306" pitchFamily="34" charset="0"/>
              </a:rPr>
              <a:t>O comportamento de consumo dos jovens é muito influenciado pela linguagem midiática</a:t>
            </a:r>
            <a:endParaRPr lang="es-ES" sz="2800" b="1" dirty="0">
              <a:latin typeface="Berlin Sans FB Demi" panose="020E0802020502020306" pitchFamily="34" charset="0"/>
            </a:endParaRPr>
          </a:p>
          <a:p>
            <a:pPr marL="514350" lvl="0" indent="-514350">
              <a:buFont typeface="Wingdings" panose="05000000000000000000" pitchFamily="2" charset="2"/>
              <a:buChar char="§"/>
            </a:pPr>
            <a:r>
              <a:rPr lang="pt-BR" sz="2800" b="1" dirty="0" smtClean="0">
                <a:latin typeface="Berlin Sans FB Demi" panose="020E0802020502020306" pitchFamily="34" charset="0"/>
              </a:rPr>
              <a:t>Os jovens são mais conscientes do impacto ambiental e procuram imóveis ecologicamente responsáveis</a:t>
            </a:r>
            <a:endParaRPr lang="es-ES" sz="2800" b="1" dirty="0">
              <a:latin typeface="Berlin Sans FB Demi" panose="020E0802020502020306" pitchFamily="34" charset="0"/>
            </a:endParaRPr>
          </a:p>
          <a:p>
            <a:pPr marL="514350" lvl="0" indent="-514350">
              <a:buFont typeface="Wingdings" panose="05000000000000000000" pitchFamily="2" charset="2"/>
              <a:buChar char="§"/>
            </a:pPr>
            <a:r>
              <a:rPr lang="pt-BR" sz="2800" b="1" dirty="0" smtClean="0">
                <a:latin typeface="Berlin Sans FB Demi" panose="020E0802020502020306" pitchFamily="34" charset="0"/>
              </a:rPr>
              <a:t>Os jovens são considerados consumidores criativos, que se aproximam das marcas e buscam identificação com elas</a:t>
            </a:r>
            <a:endParaRPr lang="es-ES" sz="2800" b="1" dirty="0">
              <a:latin typeface="Berlin Sans FB Demi" panose="020E0802020502020306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611560"/>
            <a:ext cx="1008112" cy="100811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259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6" y="2133600"/>
            <a:ext cx="6034088" cy="6034088"/>
          </a:xfrm>
        </p:spPr>
      </p:pic>
      <p:sp>
        <p:nvSpPr>
          <p:cNvPr id="4" name="Retângulo 3"/>
          <p:cNvSpPr/>
          <p:nvPr/>
        </p:nvSpPr>
        <p:spPr>
          <a:xfrm>
            <a:off x="-24138" y="0"/>
            <a:ext cx="6858000" cy="9144000"/>
          </a:xfrm>
          <a:prstGeom prst="rect">
            <a:avLst/>
          </a:prstGeom>
          <a:gradFill>
            <a:gsLst>
              <a:gs pos="0">
                <a:srgbClr val="3399FF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aixaDeTexto 6"/>
          <p:cNvSpPr txBox="1"/>
          <p:nvPr/>
        </p:nvSpPr>
        <p:spPr>
          <a:xfrm rot="5400000">
            <a:off x="2090172" y="-639640"/>
            <a:ext cx="2677656" cy="53694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Tendências de consumo</a:t>
            </a:r>
            <a:endParaRPr lang="es-E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pPr algn="ctr"/>
            <a:endParaRPr lang="es-ES" sz="5400" dirty="0">
              <a:solidFill>
                <a:schemeClr val="bg1"/>
              </a:solidFill>
              <a:latin typeface="Century751 No2 BT" panose="02040604050505020204" pitchFamily="18" charset="0"/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 rot="5400000">
            <a:off x="-474805" y="1722183"/>
            <a:ext cx="2145264" cy="4571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17" y="4545631"/>
            <a:ext cx="3266729" cy="32667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9" y="2865969"/>
            <a:ext cx="1368151" cy="13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2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Retângulo 3"/>
          <p:cNvSpPr/>
          <p:nvPr/>
        </p:nvSpPr>
        <p:spPr>
          <a:xfrm>
            <a:off x="0" y="-2029"/>
            <a:ext cx="6858000" cy="9144000"/>
          </a:xfrm>
          <a:prstGeom prst="rect">
            <a:avLst/>
          </a:prstGeom>
          <a:gradFill>
            <a:gsLst>
              <a:gs pos="0">
                <a:srgbClr val="3399FF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aixaDeTexto 4"/>
          <p:cNvSpPr txBox="1"/>
          <p:nvPr/>
        </p:nvSpPr>
        <p:spPr>
          <a:xfrm>
            <a:off x="9330" y="755576"/>
            <a:ext cx="691276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erlin Sans FB Demi" panose="020E0802020502020306" pitchFamily="34" charset="0"/>
              </a:rPr>
              <a:t>Uma pesquisa realizada pelo</a:t>
            </a:r>
            <a:r>
              <a:rPr lang="pt-BR" sz="2400" dirty="0">
                <a:solidFill>
                  <a:srgbClr val="FFFF00"/>
                </a:solidFill>
                <a:latin typeface="Berlin Sans FB Demi" panose="020E0802020502020306" pitchFamily="34" charset="0"/>
              </a:rPr>
              <a:t> </a:t>
            </a:r>
            <a:r>
              <a:rPr lang="pt-BR" sz="2400" dirty="0" smtClean="0">
                <a:solidFill>
                  <a:srgbClr val="FFFF00"/>
                </a:solidFill>
                <a:latin typeface="Berlin Sans FB Demi" panose="020E0802020502020306" pitchFamily="34" charset="0"/>
              </a:rPr>
              <a:t>Instituto </a:t>
            </a:r>
            <a:r>
              <a:rPr lang="pt-BR" sz="2400" dirty="0" smtClean="0">
                <a:solidFill>
                  <a:srgbClr val="FFFF00"/>
                </a:solidFill>
                <a:latin typeface="Berlin Sans FB Demi" panose="020E0802020502020306" pitchFamily="34" charset="0"/>
              </a:rPr>
              <a:t>Locomotiva </a:t>
            </a:r>
            <a:r>
              <a:rPr lang="pt-BR" sz="2400" dirty="0">
                <a:latin typeface="Berlin Sans FB Demi" panose="020E0802020502020306" pitchFamily="34" charset="0"/>
              </a:rPr>
              <a:t> a pedido do </a:t>
            </a:r>
            <a:r>
              <a:rPr lang="pt-BR" sz="2400" dirty="0" err="1">
                <a:latin typeface="Berlin Sans FB Demi" panose="020E0802020502020306" pitchFamily="34" charset="0"/>
              </a:rPr>
              <a:t>Kwai</a:t>
            </a:r>
            <a:r>
              <a:rPr lang="pt-BR" sz="2400" dirty="0">
                <a:latin typeface="Berlin Sans FB Demi" panose="020E0802020502020306" pitchFamily="34" charset="0"/>
              </a:rPr>
              <a:t> for Business (plataforma para negócios da rede social </a:t>
            </a:r>
            <a:r>
              <a:rPr lang="pt-BR" sz="2400" dirty="0" err="1">
                <a:latin typeface="Berlin Sans FB Demi" panose="020E0802020502020306" pitchFamily="34" charset="0"/>
              </a:rPr>
              <a:t>Kwai</a:t>
            </a:r>
            <a:r>
              <a:rPr lang="pt-BR" sz="2400" dirty="0">
                <a:latin typeface="Berlin Sans FB Demi" panose="020E0802020502020306" pitchFamily="34" charset="0"/>
              </a:rPr>
              <a:t>), desenvolvida com jovens entre 16 e 34 anos, de classe média, revelou comportamentos de consumo deste público. </a:t>
            </a:r>
            <a:endParaRPr lang="es-ES" sz="2400" dirty="0">
              <a:latin typeface="Berlin Sans FB Demi" panose="020E0802020502020306" pitchFamily="34" charset="0"/>
            </a:endParaRPr>
          </a:p>
          <a:p>
            <a:r>
              <a:rPr lang="pt-BR" sz="2400" dirty="0">
                <a:latin typeface="Berlin Sans FB Demi" panose="020E0802020502020306" pitchFamily="34" charset="0"/>
              </a:rPr>
              <a:t>Estes jovens, em sua maioria, relatam consumir mais itens de vestuário, higiene e beleza, e alimentos para preparar. Eles têm um interesse maior em conteúdos ligados à música, carreira e bem-estar.</a:t>
            </a:r>
            <a:endParaRPr lang="es-ES" sz="2400" dirty="0">
              <a:latin typeface="Berlin Sans FB Demi" panose="020E0802020502020306" pitchFamily="34" charset="0"/>
            </a:endParaRPr>
          </a:p>
          <a:p>
            <a:r>
              <a:rPr lang="pt-BR" sz="2400" dirty="0">
                <a:latin typeface="Berlin Sans FB Demi" panose="020E0802020502020306" pitchFamily="34" charset="0"/>
              </a:rPr>
              <a:t>Considerados consumidores criativos, eles reforçam o que querem consumir, possuem maior aproximação com marcas, buscando identificação com elas. Segundo a pesquisa, 72% dos respondentes afirmam que uma marca define sua identidade, e 77% preferem marcas que valorizam a cultura do país. </a:t>
            </a:r>
            <a:endParaRPr lang="pt-BR" sz="2400" dirty="0" smtClean="0">
              <a:latin typeface="Berlin Sans FB Demi" panose="020E0802020502020306" pitchFamily="34" charset="0"/>
            </a:endParaRPr>
          </a:p>
          <a:p>
            <a:r>
              <a:rPr lang="pt-BR" sz="2400" dirty="0" smtClean="0">
                <a:solidFill>
                  <a:srgbClr val="FFFF00"/>
                </a:solidFill>
                <a:latin typeface="Berlin Sans FB Demi" panose="020E0802020502020306" pitchFamily="34" charset="0"/>
              </a:rPr>
              <a:t>( FONTE: E-COMMERCE BRASIL)</a:t>
            </a:r>
            <a:endParaRPr lang="es-ES" sz="2400" dirty="0">
              <a:solidFill>
                <a:srgbClr val="FFFF0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635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6" y="2133600"/>
            <a:ext cx="6034088" cy="6034088"/>
          </a:xfrm>
        </p:spPr>
      </p:pic>
      <p:sp>
        <p:nvSpPr>
          <p:cNvPr id="4" name="Retângulo 3"/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gradFill>
            <a:gsLst>
              <a:gs pos="0">
                <a:srgbClr val="3399FF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aixaDeTexto 4"/>
          <p:cNvSpPr txBox="1"/>
          <p:nvPr/>
        </p:nvSpPr>
        <p:spPr>
          <a:xfrm>
            <a:off x="402330" y="323528"/>
            <a:ext cx="34587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erlin Sans FB Demi" panose="020E0802020502020306" pitchFamily="34" charset="0"/>
              </a:rPr>
              <a:t>Acompanhar as tendências e entender o comportamento de consumo dos jovens é importante para os negócios, que poderão utilizar essas informações para oferecer produtos e serviços que atendam às necessidades específicas desta geração. </a:t>
            </a:r>
            <a:endParaRPr lang="es-ES" sz="2400" dirty="0">
              <a:latin typeface="Berlin Sans FB Demi" panose="020E0802020502020306" pitchFamily="34" charset="0"/>
            </a:endParaRPr>
          </a:p>
          <a:p>
            <a:endParaRPr lang="es-ES" dirty="0">
              <a:latin typeface="Berlin Sans FB Demi" panose="020E0802020502020306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483" y="5364088"/>
            <a:ext cx="2687579" cy="26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472</TotalTime>
  <Words>115</Words>
  <Application>Microsoft Office PowerPoint</Application>
  <PresentationFormat>Apresentação na tela (4:3)</PresentationFormat>
  <Paragraphs>14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Windows User</dc:creator>
  <cp:lastModifiedBy>Windows User</cp:lastModifiedBy>
  <cp:revision>36</cp:revision>
  <dcterms:created xsi:type="dcterms:W3CDTF">2024-11-15T18:39:34Z</dcterms:created>
  <dcterms:modified xsi:type="dcterms:W3CDTF">2024-11-20T15:50:47Z</dcterms:modified>
</cp:coreProperties>
</file>